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Palanquin SemiBo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alanquinSemiBold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PalanquinSemi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a36df6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a36df6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5e0f777a9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5e0f777a9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3ab3d6941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3ab3d6941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5e0f777a9_0_4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5e0f777a9_0_4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7b0c871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7b0c871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97b0c871f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97b0c871f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97b0c871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97b0c871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5e0f777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5e0f777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5e0f777a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5e0f777a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3ab3d6941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3ab3d6941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5e0f777a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5e0f777a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flipH="1" rot="10800000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716250" y="1874250"/>
            <a:ext cx="4258200" cy="139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16250" y="3256794"/>
            <a:ext cx="19857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98" name="Google Shape;98;p1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1"/>
          <p:cNvGrpSpPr/>
          <p:nvPr/>
        </p:nvGrpSpPr>
        <p:grpSpPr>
          <a:xfrm flipH="1">
            <a:off x="-72825" y="0"/>
            <a:ext cx="1228400" cy="1822350"/>
            <a:chOff x="3639300" y="-576150"/>
            <a:chExt cx="1228400" cy="1822350"/>
          </a:xfrm>
        </p:grpSpPr>
        <p:sp>
          <p:nvSpPr>
            <p:cNvPr id="102" name="Google Shape;102;p11"/>
            <p:cNvSpPr/>
            <p:nvPr/>
          </p:nvSpPr>
          <p:spPr>
            <a:xfrm>
              <a:off x="4141625" y="7412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3749850" y="-5761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3639300" y="-3214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3841825" y="-16757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11"/>
          <p:cNvGrpSpPr/>
          <p:nvPr/>
        </p:nvGrpSpPr>
        <p:grpSpPr>
          <a:xfrm>
            <a:off x="8171375" y="-116701"/>
            <a:ext cx="1009050" cy="527050"/>
            <a:chOff x="6268475" y="1301925"/>
            <a:chExt cx="1009050" cy="527050"/>
          </a:xfrm>
        </p:grpSpPr>
        <p:sp>
          <p:nvSpPr>
            <p:cNvPr id="107" name="Google Shape;107;p11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TITLE_AND_TWO_COLUMNS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2" type="subTitle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3" type="subTitle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4" type="subTitle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5" type="subTitle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3"/>
          <p:cNvSpPr txBox="1"/>
          <p:nvPr>
            <p:ph idx="6" type="subTitle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7" type="subTitle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8" type="subTitle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9" type="subTitle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13" type="subTitle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4" type="subTitle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15" type="subTitle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/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rect b="b" l="l" r="r" t="t"/>
              <a:pathLst>
                <a:path extrusionOk="0" h="45471" w="25152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 rot="-5400000">
            <a:off x="647807" y="3046151"/>
            <a:ext cx="900907" cy="3335276"/>
            <a:chOff x="2810675" y="1400175"/>
            <a:chExt cx="1201850" cy="2625375"/>
          </a:xfrm>
        </p:grpSpPr>
        <p:sp>
          <p:nvSpPr>
            <p:cNvPr id="153" name="Google Shape;153;p1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/>
          <p:nvPr/>
        </p:nvSpPr>
        <p:spPr>
          <a:xfrm rot="6972383">
            <a:off x="2539361" y="4634780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716250" y="543200"/>
            <a:ext cx="73602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49246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" name="Google Shape;159;p16"/>
          <p:cNvGrpSpPr/>
          <p:nvPr/>
        </p:nvGrpSpPr>
        <p:grpSpPr>
          <a:xfrm>
            <a:off x="7541968" y="3505591"/>
            <a:ext cx="1985861" cy="1765938"/>
            <a:chOff x="3033525" y="2679425"/>
            <a:chExt cx="1834175" cy="1631050"/>
          </a:xfrm>
        </p:grpSpPr>
        <p:sp>
          <p:nvSpPr>
            <p:cNvPr id="160" name="Google Shape;160;p16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6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 3">
  <p:cSld name="TITLE_AND_BODY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716250" y="543200"/>
            <a:ext cx="73578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subTitle"/>
          </p:nvPr>
        </p:nvSpPr>
        <p:spPr>
          <a:xfrm>
            <a:off x="716250" y="1371600"/>
            <a:ext cx="29418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0" name="Google Shape;170;p17"/>
          <p:cNvGrpSpPr/>
          <p:nvPr/>
        </p:nvGrpSpPr>
        <p:grpSpPr>
          <a:xfrm>
            <a:off x="-33687" y="3415800"/>
            <a:ext cx="1499875" cy="1607950"/>
            <a:chOff x="-33687" y="113450"/>
            <a:chExt cx="1499875" cy="1607950"/>
          </a:xfrm>
        </p:grpSpPr>
        <p:sp>
          <p:nvSpPr>
            <p:cNvPr id="171" name="Google Shape;171;p17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rect b="b" l="l" r="r" t="t"/>
              <a:pathLst>
                <a:path extrusionOk="0" h="64318" w="4008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rect b="b" l="l" r="r" t="t"/>
              <a:pathLst>
                <a:path extrusionOk="0" h="13833" w="21721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 flipH="1">
              <a:off x="809088" y="420675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7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ONE_COLUMN_TEXT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 flipH="1" rot="-9275902">
            <a:off x="3388571" y="3162920"/>
            <a:ext cx="723888" cy="1105844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 flipH="1" rot="-9275902">
            <a:off x="3354391" y="3523629"/>
            <a:ext cx="291343" cy="39290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 rot="-5400000">
            <a:off x="5088475" y="4368536"/>
            <a:ext cx="976415" cy="668313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716450" y="2438025"/>
            <a:ext cx="1920300" cy="270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8"/>
          <p:cNvGrpSpPr/>
          <p:nvPr/>
        </p:nvGrpSpPr>
        <p:grpSpPr>
          <a:xfrm rot="10800000">
            <a:off x="-164768" y="4156051"/>
            <a:ext cx="1642200" cy="1192850"/>
            <a:chOff x="924375" y="1304575"/>
            <a:chExt cx="1642200" cy="1192850"/>
          </a:xfrm>
        </p:grpSpPr>
        <p:sp>
          <p:nvSpPr>
            <p:cNvPr id="184" name="Google Shape;184;p18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3611850" y="3037825"/>
            <a:ext cx="1920300" cy="2160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6507200" y="3818175"/>
            <a:ext cx="1920300" cy="135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9" name="Google Shape;189;p18"/>
          <p:cNvSpPr txBox="1"/>
          <p:nvPr>
            <p:ph idx="1" type="subTitle"/>
          </p:nvPr>
        </p:nvSpPr>
        <p:spPr>
          <a:xfrm>
            <a:off x="716450" y="1769919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hasCustomPrompt="1" idx="2" type="title"/>
          </p:nvPr>
        </p:nvSpPr>
        <p:spPr>
          <a:xfrm>
            <a:off x="716450" y="1249590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1" name="Google Shape;191;p18"/>
          <p:cNvSpPr txBox="1"/>
          <p:nvPr>
            <p:ph idx="3" type="subTitle"/>
          </p:nvPr>
        </p:nvSpPr>
        <p:spPr>
          <a:xfrm>
            <a:off x="3611825" y="2354747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hasCustomPrompt="1" idx="4" type="title"/>
          </p:nvPr>
        </p:nvSpPr>
        <p:spPr>
          <a:xfrm>
            <a:off x="3611825" y="1834419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3" name="Google Shape;193;p18"/>
          <p:cNvSpPr txBox="1"/>
          <p:nvPr>
            <p:ph idx="5" type="subTitle"/>
          </p:nvPr>
        </p:nvSpPr>
        <p:spPr>
          <a:xfrm>
            <a:off x="6507200" y="3159521"/>
            <a:ext cx="19203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8"/>
          <p:cNvSpPr txBox="1"/>
          <p:nvPr>
            <p:ph hasCustomPrompt="1" idx="6" type="title"/>
          </p:nvPr>
        </p:nvSpPr>
        <p:spPr>
          <a:xfrm>
            <a:off x="6507200" y="2639192"/>
            <a:ext cx="704100" cy="6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195" name="Google Shape;195;p18"/>
          <p:cNvGrpSpPr/>
          <p:nvPr/>
        </p:nvGrpSpPr>
        <p:grpSpPr>
          <a:xfrm flipH="1" rot="10800000">
            <a:off x="7393975" y="-88825"/>
            <a:ext cx="1834175" cy="1631050"/>
            <a:chOff x="3033525" y="2679425"/>
            <a:chExt cx="1834175" cy="1631050"/>
          </a:xfrm>
        </p:grpSpPr>
        <p:sp>
          <p:nvSpPr>
            <p:cNvPr id="196" name="Google Shape;196;p18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 rot="5667719">
            <a:off x="7294962" y="531407"/>
            <a:ext cx="753523" cy="635695"/>
            <a:chOff x="3639300" y="1616750"/>
            <a:chExt cx="753500" cy="635675"/>
          </a:xfrm>
        </p:grpSpPr>
        <p:sp>
          <p:nvSpPr>
            <p:cNvPr id="200" name="Google Shape;200;p18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ONE_COLUMN_TEXT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8166950" y="-128750"/>
            <a:ext cx="1009050" cy="527050"/>
            <a:chOff x="6268475" y="1301925"/>
            <a:chExt cx="1009050" cy="527050"/>
          </a:xfrm>
        </p:grpSpPr>
        <p:sp>
          <p:nvSpPr>
            <p:cNvPr id="205" name="Google Shape;205;p19"/>
            <p:cNvSpPr/>
            <p:nvPr/>
          </p:nvSpPr>
          <p:spPr>
            <a:xfrm>
              <a:off x="6268475" y="1301925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 rot="-5400000">
            <a:off x="-457762" y="4032513"/>
            <a:ext cx="1592725" cy="754900"/>
            <a:chOff x="5113525" y="1408925"/>
            <a:chExt cx="1592725" cy="754900"/>
          </a:xfrm>
        </p:grpSpPr>
        <p:sp>
          <p:nvSpPr>
            <p:cNvPr id="208" name="Google Shape;208;p19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2" type="subTitle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4" type="subTitle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5" type="subTitle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6" type="subTitle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7" type="subTitle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idx="8" type="subTitle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hasCustomPrompt="1"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/>
          <p:nvPr>
            <p:ph hasCustomPrompt="1"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/>
          <p:nvPr>
            <p:ph hasCustomPrompt="1"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hasCustomPrompt="1"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2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716262" y="539496"/>
            <a:ext cx="2784900" cy="20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1"/>
          <p:cNvSpPr txBox="1"/>
          <p:nvPr>
            <p:ph idx="1" type="subTitle"/>
          </p:nvPr>
        </p:nvSpPr>
        <p:spPr>
          <a:xfrm>
            <a:off x="716250" y="2266350"/>
            <a:ext cx="20556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1" name="Google Shape;231;p21"/>
          <p:cNvGrpSpPr/>
          <p:nvPr/>
        </p:nvGrpSpPr>
        <p:grpSpPr>
          <a:xfrm rot="1515244">
            <a:off x="3967553" y="2625257"/>
            <a:ext cx="2307987" cy="1676459"/>
            <a:chOff x="924375" y="1304575"/>
            <a:chExt cx="1642200" cy="1192850"/>
          </a:xfrm>
        </p:grpSpPr>
        <p:sp>
          <p:nvSpPr>
            <p:cNvPr id="232" name="Google Shape;232;p21"/>
            <p:cNvSpPr/>
            <p:nvPr/>
          </p:nvSpPr>
          <p:spPr>
            <a:xfrm>
              <a:off x="924375" y="1304575"/>
              <a:ext cx="1642200" cy="1192850"/>
            </a:xfrm>
            <a:custGeom>
              <a:rect b="b" l="l" r="r" t="t"/>
              <a:pathLst>
                <a:path extrusionOk="0" h="47714" w="65688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1015450" y="1396550"/>
              <a:ext cx="549200" cy="742875"/>
            </a:xfrm>
            <a:custGeom>
              <a:rect b="b" l="l" r="r" t="t"/>
              <a:pathLst>
                <a:path extrusionOk="0" h="29715" w="21968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1"/>
          <p:cNvGrpSpPr/>
          <p:nvPr/>
        </p:nvGrpSpPr>
        <p:grpSpPr>
          <a:xfrm rot="-1846565">
            <a:off x="2740505" y="3353532"/>
            <a:ext cx="990530" cy="893677"/>
            <a:chOff x="5700725" y="2096750"/>
            <a:chExt cx="990500" cy="893650"/>
          </a:xfrm>
        </p:grpSpPr>
        <p:sp>
          <p:nvSpPr>
            <p:cNvPr id="235" name="Google Shape;235;p21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ONE_COLUMN_TEXT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/>
          <p:nvPr>
            <p:ph type="title"/>
          </p:nvPr>
        </p:nvSpPr>
        <p:spPr>
          <a:xfrm>
            <a:off x="716050" y="539500"/>
            <a:ext cx="568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" name="Google Shape;239;p22"/>
          <p:cNvSpPr/>
          <p:nvPr/>
        </p:nvSpPr>
        <p:spPr>
          <a:xfrm rot="10800000">
            <a:off x="7632713" y="-5480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 rot="10800000">
            <a:off x="7713188" y="2131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-116300" y="21610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208250" y="4396575"/>
            <a:ext cx="884350" cy="898525"/>
          </a:xfrm>
          <a:custGeom>
            <a:rect b="b" l="l" r="r" t="t"/>
            <a:pathLst>
              <a:path extrusionOk="0" h="35941" w="35374">
                <a:moveTo>
                  <a:pt x="0" y="0"/>
                </a:moveTo>
                <a:lnTo>
                  <a:pt x="0" y="35940"/>
                </a:lnTo>
                <a:lnTo>
                  <a:pt x="35374" y="35940"/>
                </a:lnTo>
                <a:cubicBezTo>
                  <a:pt x="35162" y="32898"/>
                  <a:pt x="34490" y="29856"/>
                  <a:pt x="33393" y="26991"/>
                </a:cubicBezTo>
                <a:lnTo>
                  <a:pt x="13018" y="26991"/>
                </a:lnTo>
                <a:cubicBezTo>
                  <a:pt x="12558" y="26991"/>
                  <a:pt x="13654" y="22109"/>
                  <a:pt x="13831" y="21614"/>
                </a:cubicBezTo>
                <a:cubicBezTo>
                  <a:pt x="14468" y="19810"/>
                  <a:pt x="15635" y="18218"/>
                  <a:pt x="17156" y="17015"/>
                </a:cubicBezTo>
                <a:cubicBezTo>
                  <a:pt x="18733" y="15867"/>
                  <a:pt x="20331" y="15543"/>
                  <a:pt x="21991" y="15543"/>
                </a:cubicBezTo>
                <a:cubicBezTo>
                  <a:pt x="23349" y="15543"/>
                  <a:pt x="24748" y="15759"/>
                  <a:pt x="26212" y="15919"/>
                </a:cubicBezTo>
                <a:cubicBezTo>
                  <a:pt x="26530" y="15954"/>
                  <a:pt x="26884" y="15989"/>
                  <a:pt x="27238" y="16025"/>
                </a:cubicBezTo>
                <a:cubicBezTo>
                  <a:pt x="25823" y="14150"/>
                  <a:pt x="24267" y="12417"/>
                  <a:pt x="22569" y="10825"/>
                </a:cubicBezTo>
                <a:cubicBezTo>
                  <a:pt x="21330" y="9693"/>
                  <a:pt x="19986" y="8667"/>
                  <a:pt x="18571" y="7712"/>
                </a:cubicBezTo>
                <a:cubicBezTo>
                  <a:pt x="16697" y="9127"/>
                  <a:pt x="14786" y="10436"/>
                  <a:pt x="12911" y="11603"/>
                </a:cubicBezTo>
                <a:cubicBezTo>
                  <a:pt x="12525" y="11861"/>
                  <a:pt x="5555" y="15351"/>
                  <a:pt x="4324" y="15351"/>
                </a:cubicBezTo>
                <a:cubicBezTo>
                  <a:pt x="4204" y="15351"/>
                  <a:pt x="4139" y="15318"/>
                  <a:pt x="4139" y="15246"/>
                </a:cubicBezTo>
                <a:lnTo>
                  <a:pt x="4139" y="1168"/>
                </a:lnTo>
                <a:cubicBezTo>
                  <a:pt x="2759" y="708"/>
                  <a:pt x="1380" y="354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2"/>
          <p:cNvSpPr/>
          <p:nvPr/>
        </p:nvSpPr>
        <p:spPr>
          <a:xfrm>
            <a:off x="-117175" y="44204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2"/>
          <p:cNvSpPr/>
          <p:nvPr/>
        </p:nvSpPr>
        <p:spPr>
          <a:xfrm>
            <a:off x="105675" y="4785425"/>
            <a:ext cx="520900" cy="285925"/>
          </a:xfrm>
          <a:custGeom>
            <a:rect b="b" l="l" r="r" t="t"/>
            <a:pathLst>
              <a:path extrusionOk="0" h="11437" w="20836">
                <a:moveTo>
                  <a:pt x="9485" y="1"/>
                </a:moveTo>
                <a:cubicBezTo>
                  <a:pt x="7802" y="1"/>
                  <a:pt x="6190" y="322"/>
                  <a:pt x="4599" y="1461"/>
                </a:cubicBezTo>
                <a:cubicBezTo>
                  <a:pt x="3078" y="2664"/>
                  <a:pt x="1911" y="4256"/>
                  <a:pt x="1274" y="6060"/>
                </a:cubicBezTo>
                <a:cubicBezTo>
                  <a:pt x="1097" y="6555"/>
                  <a:pt x="1" y="11437"/>
                  <a:pt x="461" y="11437"/>
                </a:cubicBezTo>
                <a:lnTo>
                  <a:pt x="20836" y="11437"/>
                </a:lnTo>
                <a:cubicBezTo>
                  <a:pt x="19315" y="7510"/>
                  <a:pt x="17263" y="3831"/>
                  <a:pt x="14716" y="471"/>
                </a:cubicBezTo>
                <a:cubicBezTo>
                  <a:pt x="14363" y="435"/>
                  <a:pt x="14009" y="400"/>
                  <a:pt x="13690" y="365"/>
                </a:cubicBezTo>
                <a:cubicBezTo>
                  <a:pt x="12227" y="207"/>
                  <a:pt x="10833" y="1"/>
                  <a:pt x="948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47" name="Google Shape;247;p23"/>
          <p:cNvSpPr/>
          <p:nvPr/>
        </p:nvSpPr>
        <p:spPr>
          <a:xfrm flipH="1" rot="1217872">
            <a:off x="8321229" y="-28425"/>
            <a:ext cx="1493672" cy="754898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 flipH="1" rot="1217948">
            <a:off x="7082284" y="-477709"/>
            <a:ext cx="1422297" cy="742898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 flipH="1" rot="1217948">
            <a:off x="7839205" y="100054"/>
            <a:ext cx="2105396" cy="1064062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 flipH="1" rot="1217948">
            <a:off x="7869547" y="-199119"/>
            <a:ext cx="543519" cy="413876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3"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6250" y="540865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716250" y="5406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55" name="Google Shape;255;p25"/>
          <p:cNvSpPr txBox="1"/>
          <p:nvPr>
            <p:ph idx="1" type="subTitle"/>
          </p:nvPr>
        </p:nvSpPr>
        <p:spPr>
          <a:xfrm>
            <a:off x="7162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2" type="subTitle"/>
          </p:nvPr>
        </p:nvSpPr>
        <p:spPr>
          <a:xfrm>
            <a:off x="337130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3" type="subTitle"/>
          </p:nvPr>
        </p:nvSpPr>
        <p:spPr>
          <a:xfrm>
            <a:off x="6026350" y="3645145"/>
            <a:ext cx="2142000" cy="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4" type="subTitle"/>
          </p:nvPr>
        </p:nvSpPr>
        <p:spPr>
          <a:xfrm>
            <a:off x="7162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5" type="subTitle"/>
          </p:nvPr>
        </p:nvSpPr>
        <p:spPr>
          <a:xfrm>
            <a:off x="337130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6" type="subTitle"/>
          </p:nvPr>
        </p:nvSpPr>
        <p:spPr>
          <a:xfrm>
            <a:off x="6026350" y="3230200"/>
            <a:ext cx="21420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layfair Display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61" name="Google Shape;261;p25"/>
          <p:cNvSpPr/>
          <p:nvPr/>
        </p:nvSpPr>
        <p:spPr>
          <a:xfrm>
            <a:off x="8084325" y="-99500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9291450" y="-99500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7002050" y="-366050"/>
            <a:ext cx="1713000" cy="104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 rot="-5400000">
            <a:off x="-408050" y="427236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5"/>
          <p:cNvSpPr/>
          <p:nvPr/>
        </p:nvSpPr>
        <p:spPr>
          <a:xfrm rot="-5400000">
            <a:off x="-84650" y="3849913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/>
          <p:nvPr/>
        </p:nvSpPr>
        <p:spPr>
          <a:xfrm flipH="1" rot="-1945347">
            <a:off x="-1394767" y="1479549"/>
            <a:ext cx="2235921" cy="1624113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 flipH="1" rot="-1945347">
            <a:off x="-280137" y="1356314"/>
            <a:ext cx="747758" cy="1011454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 rot="3323966">
            <a:off x="730668" y="2021042"/>
            <a:ext cx="540405" cy="51142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 flipH="1" rot="3323966">
            <a:off x="612024" y="2001574"/>
            <a:ext cx="432745" cy="458257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5"/>
          <p:cNvGrpSpPr/>
          <p:nvPr/>
        </p:nvGrpSpPr>
        <p:grpSpPr>
          <a:xfrm rot="752930">
            <a:off x="1670264" y="2215328"/>
            <a:ext cx="614527" cy="554439"/>
            <a:chOff x="5700725" y="2096750"/>
            <a:chExt cx="990500" cy="893650"/>
          </a:xfrm>
        </p:grpSpPr>
        <p:sp>
          <p:nvSpPr>
            <p:cNvPr id="271" name="Google Shape;271;p2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716250" y="5408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75" name="Google Shape;275;p26"/>
          <p:cNvSpPr/>
          <p:nvPr/>
        </p:nvSpPr>
        <p:spPr>
          <a:xfrm>
            <a:off x="8278407" y="4764865"/>
            <a:ext cx="601847" cy="368913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8079017" y="3422562"/>
            <a:ext cx="1064999" cy="1720961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7638524" y="3129627"/>
            <a:ext cx="1003377" cy="915902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8132490" y="3474241"/>
            <a:ext cx="521187" cy="549270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6"/>
          <p:cNvSpPr/>
          <p:nvPr/>
        </p:nvSpPr>
        <p:spPr>
          <a:xfrm>
            <a:off x="7516651" y="-112525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6"/>
          <p:cNvSpPr/>
          <p:nvPr/>
        </p:nvSpPr>
        <p:spPr>
          <a:xfrm>
            <a:off x="7602801" y="-2055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/>
          <p:nvPr/>
        </p:nvSpPr>
        <p:spPr>
          <a:xfrm>
            <a:off x="-494450" y="4515775"/>
            <a:ext cx="2184915" cy="668452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941929" y="4559109"/>
            <a:ext cx="665151" cy="423636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6"/>
          <p:cNvGrpSpPr/>
          <p:nvPr/>
        </p:nvGrpSpPr>
        <p:grpSpPr>
          <a:xfrm rot="-2700000">
            <a:off x="6821202" y="1159923"/>
            <a:ext cx="894966" cy="644919"/>
            <a:chOff x="1224745" y="2688978"/>
            <a:chExt cx="894975" cy="644925"/>
          </a:xfrm>
        </p:grpSpPr>
        <p:sp>
          <p:nvSpPr>
            <p:cNvPr id="284" name="Google Shape;284;p26"/>
            <p:cNvSpPr/>
            <p:nvPr/>
          </p:nvSpPr>
          <p:spPr>
            <a:xfrm>
              <a:off x="1224745" y="2688978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1716445" y="2738203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1_3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88" name="Google Shape;288;p27"/>
          <p:cNvSpPr txBox="1"/>
          <p:nvPr>
            <p:ph hasCustomPrompt="1" idx="2" type="title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7"/>
          <p:cNvSpPr txBox="1"/>
          <p:nvPr>
            <p:ph hasCustomPrompt="1" idx="3" type="title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/>
          <p:nvPr>
            <p:ph idx="4" type="subTitle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hasCustomPrompt="1" idx="5" type="title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/>
          <p:nvPr>
            <p:ph idx="6" type="subTitle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7"/>
          <p:cNvSpPr txBox="1"/>
          <p:nvPr>
            <p:ph hasCustomPrompt="1" idx="7" type="title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/>
          <p:nvPr>
            <p:ph idx="8" type="subTitle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rect b="b" l="l" r="r" t="t"/>
              <a:pathLst>
                <a:path extrusionOk="0" h="63461" w="44714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hasCustomPrompt="1" idx="2" type="title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2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29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29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29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29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 txBox="1"/>
          <p:nvPr>
            <p:ph type="title"/>
          </p:nvPr>
        </p:nvSpPr>
        <p:spPr>
          <a:xfrm>
            <a:off x="716250" y="540618"/>
            <a:ext cx="5351700" cy="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9" name="Google Shape;339;p30"/>
          <p:cNvSpPr txBox="1"/>
          <p:nvPr>
            <p:ph idx="1" type="subTitle"/>
          </p:nvPr>
        </p:nvSpPr>
        <p:spPr>
          <a:xfrm>
            <a:off x="1387275" y="1661063"/>
            <a:ext cx="1115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30"/>
          <p:cNvSpPr txBox="1"/>
          <p:nvPr>
            <p:ph idx="2" type="subTitle"/>
          </p:nvPr>
        </p:nvSpPr>
        <p:spPr>
          <a:xfrm>
            <a:off x="2420050" y="1661063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30"/>
          <p:cNvSpPr txBox="1"/>
          <p:nvPr>
            <p:ph idx="3" type="subTitle"/>
          </p:nvPr>
        </p:nvSpPr>
        <p:spPr>
          <a:xfrm>
            <a:off x="1386319" y="2706231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0"/>
          <p:cNvSpPr txBox="1"/>
          <p:nvPr>
            <p:ph idx="4" type="subTitle"/>
          </p:nvPr>
        </p:nvSpPr>
        <p:spPr>
          <a:xfrm>
            <a:off x="2420044" y="2706231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30"/>
          <p:cNvSpPr txBox="1"/>
          <p:nvPr>
            <p:ph idx="5" type="subTitle"/>
          </p:nvPr>
        </p:nvSpPr>
        <p:spPr>
          <a:xfrm>
            <a:off x="1386319" y="3751400"/>
            <a:ext cx="11169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6" type="subTitle"/>
          </p:nvPr>
        </p:nvSpPr>
        <p:spPr>
          <a:xfrm>
            <a:off x="2420045" y="3751400"/>
            <a:ext cx="2999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0"/>
          <p:cNvSpPr/>
          <p:nvPr/>
        </p:nvSpPr>
        <p:spPr>
          <a:xfrm flipH="1">
            <a:off x="-171484" y="4744993"/>
            <a:ext cx="1110826" cy="440712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/>
          <p:nvPr/>
        </p:nvSpPr>
        <p:spPr>
          <a:xfrm flipH="1">
            <a:off x="-115297" y="4747053"/>
            <a:ext cx="410235" cy="251461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0"/>
          <p:cNvSpPr/>
          <p:nvPr/>
        </p:nvSpPr>
        <p:spPr>
          <a:xfrm flipH="1">
            <a:off x="-295075" y="3832037"/>
            <a:ext cx="725933" cy="1173054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0"/>
          <p:cNvSpPr/>
          <p:nvPr/>
        </p:nvSpPr>
        <p:spPr>
          <a:xfrm flipH="1">
            <a:off x="47202" y="3632350"/>
            <a:ext cx="683929" cy="624304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0"/>
          <p:cNvSpPr/>
          <p:nvPr/>
        </p:nvSpPr>
        <p:spPr>
          <a:xfrm flipH="1">
            <a:off x="39151" y="3867265"/>
            <a:ext cx="355256" cy="374397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">
  <p:cSld name="CUSTOM_2_2_2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2" name="Google Shape;352;p31"/>
          <p:cNvSpPr txBox="1"/>
          <p:nvPr>
            <p:ph idx="1" type="subTitle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3" name="Google Shape;353;p31"/>
          <p:cNvSpPr/>
          <p:nvPr/>
        </p:nvSpPr>
        <p:spPr>
          <a:xfrm flipH="1" rot="10800000">
            <a:off x="7602801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flipH="1" rot="10800000">
            <a:off x="7516651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bullet lists">
  <p:cSld name="CUSTOM_2_2_2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 txBox="1"/>
          <p:nvPr>
            <p:ph type="title"/>
          </p:nvPr>
        </p:nvSpPr>
        <p:spPr>
          <a:xfrm>
            <a:off x="716250" y="540618"/>
            <a:ext cx="37380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8" name="Google Shape;368;p32"/>
          <p:cNvSpPr txBox="1"/>
          <p:nvPr>
            <p:ph idx="1" type="subTitle"/>
          </p:nvPr>
        </p:nvSpPr>
        <p:spPr>
          <a:xfrm>
            <a:off x="4572000" y="4099626"/>
            <a:ext cx="38559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9" name="Google Shape;369;p32"/>
          <p:cNvSpPr txBox="1"/>
          <p:nvPr>
            <p:ph idx="2" type="subTitle"/>
          </p:nvPr>
        </p:nvSpPr>
        <p:spPr>
          <a:xfrm>
            <a:off x="4572000" y="3566151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32"/>
          <p:cNvSpPr txBox="1"/>
          <p:nvPr>
            <p:ph idx="3" type="subTitle"/>
          </p:nvPr>
        </p:nvSpPr>
        <p:spPr>
          <a:xfrm>
            <a:off x="716175" y="1653725"/>
            <a:ext cx="3855900" cy="28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1" name="Google Shape;371;p32"/>
          <p:cNvSpPr txBox="1"/>
          <p:nvPr>
            <p:ph idx="4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5" type="subTitle"/>
          </p:nvPr>
        </p:nvSpPr>
        <p:spPr>
          <a:xfrm>
            <a:off x="4573650" y="1650900"/>
            <a:ext cx="38559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73" name="Google Shape;373;p32"/>
          <p:cNvGrpSpPr/>
          <p:nvPr/>
        </p:nvGrpSpPr>
        <p:grpSpPr>
          <a:xfrm flipH="1" rot="10800000">
            <a:off x="7395775" y="-88825"/>
            <a:ext cx="1834175" cy="1631050"/>
            <a:chOff x="3033525" y="2679425"/>
            <a:chExt cx="1834175" cy="1631050"/>
          </a:xfrm>
        </p:grpSpPr>
        <p:sp>
          <p:nvSpPr>
            <p:cNvPr id="374" name="Google Shape;374;p32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32"/>
          <p:cNvGrpSpPr/>
          <p:nvPr/>
        </p:nvGrpSpPr>
        <p:grpSpPr>
          <a:xfrm rot="5667719">
            <a:off x="7296762" y="531407"/>
            <a:ext cx="753523" cy="635695"/>
            <a:chOff x="3639300" y="1616750"/>
            <a:chExt cx="753500" cy="635675"/>
          </a:xfrm>
        </p:grpSpPr>
        <p:sp>
          <p:nvSpPr>
            <p:cNvPr id="378" name="Google Shape;378;p32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 list 1">
  <p:cSld name="CUSTOM_2_2_2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/>
          <p:nvPr>
            <p:ph type="title"/>
          </p:nvPr>
        </p:nvSpPr>
        <p:spPr>
          <a:xfrm>
            <a:off x="716250" y="540618"/>
            <a:ext cx="53613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2" name="Google Shape;382;p33"/>
          <p:cNvSpPr txBox="1"/>
          <p:nvPr>
            <p:ph idx="1" type="subTitle"/>
          </p:nvPr>
        </p:nvSpPr>
        <p:spPr>
          <a:xfrm>
            <a:off x="716175" y="1653725"/>
            <a:ext cx="5280900" cy="29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3" name="Google Shape;383;p33"/>
          <p:cNvSpPr txBox="1"/>
          <p:nvPr>
            <p:ph idx="2" type="subTitle"/>
          </p:nvPr>
        </p:nvSpPr>
        <p:spPr>
          <a:xfrm>
            <a:off x="714750" y="1120250"/>
            <a:ext cx="38589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16250" y="540618"/>
            <a:ext cx="35787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6" name="Google Shape;386;p34"/>
          <p:cNvSpPr txBox="1"/>
          <p:nvPr>
            <p:ph idx="1" type="subTitle"/>
          </p:nvPr>
        </p:nvSpPr>
        <p:spPr>
          <a:xfrm>
            <a:off x="4683979" y="1422984"/>
            <a:ext cx="12351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34"/>
          <p:cNvSpPr txBox="1"/>
          <p:nvPr>
            <p:ph idx="2" type="subTitle"/>
          </p:nvPr>
        </p:nvSpPr>
        <p:spPr>
          <a:xfrm>
            <a:off x="5970300" y="1472050"/>
            <a:ext cx="2455200" cy="7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4"/>
          <p:cNvSpPr txBox="1"/>
          <p:nvPr>
            <p:ph idx="3" type="subTitle"/>
          </p:nvPr>
        </p:nvSpPr>
        <p:spPr>
          <a:xfrm>
            <a:off x="4683979" y="2472868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34"/>
          <p:cNvSpPr txBox="1"/>
          <p:nvPr>
            <p:ph idx="4" type="subTitle"/>
          </p:nvPr>
        </p:nvSpPr>
        <p:spPr>
          <a:xfrm>
            <a:off x="5968044" y="2521928"/>
            <a:ext cx="24597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4"/>
          <p:cNvSpPr txBox="1"/>
          <p:nvPr>
            <p:ph idx="5" type="subTitle"/>
          </p:nvPr>
        </p:nvSpPr>
        <p:spPr>
          <a:xfrm>
            <a:off x="4683979" y="3518053"/>
            <a:ext cx="1237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34"/>
          <p:cNvSpPr txBox="1"/>
          <p:nvPr>
            <p:ph idx="6" type="subTitle"/>
          </p:nvPr>
        </p:nvSpPr>
        <p:spPr>
          <a:xfrm>
            <a:off x="5970301" y="3567100"/>
            <a:ext cx="24552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4"/>
          <p:cNvSpPr/>
          <p:nvPr/>
        </p:nvSpPr>
        <p:spPr>
          <a:xfrm flipH="1">
            <a:off x="-203650" y="4711500"/>
            <a:ext cx="720750" cy="504975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"/>
          <p:cNvSpPr/>
          <p:nvPr/>
        </p:nvSpPr>
        <p:spPr>
          <a:xfrm flipH="1">
            <a:off x="-208975" y="3394125"/>
            <a:ext cx="1117850" cy="1586525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4"/>
          <p:cNvSpPr/>
          <p:nvPr/>
        </p:nvSpPr>
        <p:spPr>
          <a:xfrm flipH="1">
            <a:off x="331375" y="3648825"/>
            <a:ext cx="688050" cy="537700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 flipH="1">
            <a:off x="265925" y="3802700"/>
            <a:ext cx="550975" cy="481800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 rot="10800000">
            <a:off x="7360250" y="0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 rot="10800000">
            <a:off x="7428350" y="164475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"/>
          <p:cNvSpPr txBox="1"/>
          <p:nvPr>
            <p:ph type="title"/>
          </p:nvPr>
        </p:nvSpPr>
        <p:spPr>
          <a:xfrm>
            <a:off x="716250" y="540865"/>
            <a:ext cx="25623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0" name="Google Shape;400;p35"/>
          <p:cNvSpPr txBox="1"/>
          <p:nvPr>
            <p:ph idx="1" type="subTitle"/>
          </p:nvPr>
        </p:nvSpPr>
        <p:spPr>
          <a:xfrm>
            <a:off x="71623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5"/>
          <p:cNvSpPr txBox="1"/>
          <p:nvPr>
            <p:ph idx="2" type="subTitle"/>
          </p:nvPr>
        </p:nvSpPr>
        <p:spPr>
          <a:xfrm>
            <a:off x="71623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5"/>
          <p:cNvSpPr txBox="1"/>
          <p:nvPr>
            <p:ph idx="3" type="subTitle"/>
          </p:nvPr>
        </p:nvSpPr>
        <p:spPr>
          <a:xfrm>
            <a:off x="6275589" y="1382530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35"/>
          <p:cNvSpPr txBox="1"/>
          <p:nvPr>
            <p:ph idx="4" type="subTitle"/>
          </p:nvPr>
        </p:nvSpPr>
        <p:spPr>
          <a:xfrm>
            <a:off x="6275589" y="1794884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5"/>
          <p:cNvSpPr txBox="1"/>
          <p:nvPr>
            <p:ph idx="5" type="subTitle"/>
          </p:nvPr>
        </p:nvSpPr>
        <p:spPr>
          <a:xfrm>
            <a:off x="71623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5"/>
          <p:cNvSpPr txBox="1"/>
          <p:nvPr>
            <p:ph idx="6" type="subTitle"/>
          </p:nvPr>
        </p:nvSpPr>
        <p:spPr>
          <a:xfrm>
            <a:off x="71623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5"/>
          <p:cNvSpPr txBox="1"/>
          <p:nvPr>
            <p:ph idx="7" type="subTitle"/>
          </p:nvPr>
        </p:nvSpPr>
        <p:spPr>
          <a:xfrm>
            <a:off x="6275589" y="3120567"/>
            <a:ext cx="21306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5"/>
          <p:cNvSpPr txBox="1"/>
          <p:nvPr>
            <p:ph idx="8" type="subTitle"/>
          </p:nvPr>
        </p:nvSpPr>
        <p:spPr>
          <a:xfrm>
            <a:off x="6275589" y="3532239"/>
            <a:ext cx="21306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08" name="Google Shape;408;p35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09" name="Google Shape;409;p35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5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5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_1_1"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6"/>
          <p:cNvSpPr txBox="1"/>
          <p:nvPr>
            <p:ph type="title"/>
          </p:nvPr>
        </p:nvSpPr>
        <p:spPr>
          <a:xfrm>
            <a:off x="716250" y="540865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6" name="Google Shape;416;p36"/>
          <p:cNvSpPr/>
          <p:nvPr/>
        </p:nvSpPr>
        <p:spPr>
          <a:xfrm>
            <a:off x="7126767" y="-339150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>
            <a:off x="7244744" y="-220007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 rot="-6510446">
            <a:off x="7133673" y="875098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 rot="-6510446">
            <a:off x="7279080" y="736007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/>
          <p:nvPr>
            <p:ph type="title"/>
          </p:nvPr>
        </p:nvSpPr>
        <p:spPr>
          <a:xfrm>
            <a:off x="716250" y="540608"/>
            <a:ext cx="38559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2" name="Google Shape;422;p37"/>
          <p:cNvSpPr txBox="1"/>
          <p:nvPr>
            <p:ph idx="1" type="subTitle"/>
          </p:nvPr>
        </p:nvSpPr>
        <p:spPr>
          <a:xfrm>
            <a:off x="717444" y="3284084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37"/>
          <p:cNvSpPr txBox="1"/>
          <p:nvPr>
            <p:ph idx="2" type="subTitle"/>
          </p:nvPr>
        </p:nvSpPr>
        <p:spPr>
          <a:xfrm>
            <a:off x="716244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37"/>
          <p:cNvSpPr txBox="1"/>
          <p:nvPr>
            <p:ph idx="3" type="subTitle"/>
          </p:nvPr>
        </p:nvSpPr>
        <p:spPr>
          <a:xfrm>
            <a:off x="3502200" y="3284083"/>
            <a:ext cx="21396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37"/>
          <p:cNvSpPr txBox="1"/>
          <p:nvPr>
            <p:ph idx="4" type="subTitle"/>
          </p:nvPr>
        </p:nvSpPr>
        <p:spPr>
          <a:xfrm>
            <a:off x="3504150" y="3696295"/>
            <a:ext cx="2135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37"/>
          <p:cNvSpPr txBox="1"/>
          <p:nvPr>
            <p:ph idx="5" type="subTitle"/>
          </p:nvPr>
        </p:nvSpPr>
        <p:spPr>
          <a:xfrm>
            <a:off x="6285750" y="3284084"/>
            <a:ext cx="21420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37"/>
          <p:cNvSpPr txBox="1"/>
          <p:nvPr>
            <p:ph idx="6" type="subTitle"/>
          </p:nvPr>
        </p:nvSpPr>
        <p:spPr>
          <a:xfrm>
            <a:off x="6285750" y="3695589"/>
            <a:ext cx="2142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37"/>
          <p:cNvSpPr/>
          <p:nvPr/>
        </p:nvSpPr>
        <p:spPr>
          <a:xfrm rot="-5400000">
            <a:off x="8033525" y="2270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 rot="-5400000">
            <a:off x="8402450" y="-584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7"/>
          <p:cNvSpPr/>
          <p:nvPr/>
        </p:nvSpPr>
        <p:spPr>
          <a:xfrm rot="-5400000">
            <a:off x="7526375" y="-7494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7"/>
          <p:cNvSpPr/>
          <p:nvPr/>
        </p:nvSpPr>
        <p:spPr>
          <a:xfrm rot="-5400000">
            <a:off x="7270488" y="35288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7"/>
          <p:cNvSpPr/>
          <p:nvPr/>
        </p:nvSpPr>
        <p:spPr>
          <a:xfrm flipH="1" rot="10800000">
            <a:off x="314150" y="445405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7"/>
          <p:cNvSpPr/>
          <p:nvPr/>
        </p:nvSpPr>
        <p:spPr>
          <a:xfrm flipH="1" rot="10800000">
            <a:off x="1521275" y="491532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7"/>
          <p:cNvSpPr/>
          <p:nvPr/>
        </p:nvSpPr>
        <p:spPr>
          <a:xfrm flipH="1" rot="-4440274">
            <a:off x="-533347" y="3955838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/>
          <p:nvPr/>
        </p:nvSpPr>
        <p:spPr>
          <a:xfrm flipH="1" rot="-4440274">
            <a:off x="-250174" y="4138062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/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38"/>
          <p:cNvSpPr txBox="1"/>
          <p:nvPr>
            <p:ph idx="1" type="subTitle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rect b="b" l="l" r="r" t="t"/>
            <a:pathLst>
              <a:path extrusionOk="0" h="21082" w="40362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rect b="b" l="l" r="r" t="t"/>
            <a:pathLst>
              <a:path extrusionOk="0" h="20199" w="2883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rect b="b" l="l" r="r" t="t"/>
            <a:pathLst>
              <a:path extrusionOk="0" h="63461" w="44714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rect b="b" l="l" r="r" t="t"/>
            <a:pathLst>
              <a:path extrusionOk="0" h="97133" w="48039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rect b="b" l="l" r="r" t="t"/>
            <a:pathLst>
              <a:path extrusionOk="0" h="14639" w="14964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flipH="1" rot="10800000">
            <a:off x="7517437" y="4250066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9"/>
          <p:cNvSpPr/>
          <p:nvPr/>
        </p:nvSpPr>
        <p:spPr>
          <a:xfrm flipH="1" rot="10800000">
            <a:off x="7929992" y="457162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9"/>
          <p:cNvSpPr/>
          <p:nvPr/>
        </p:nvSpPr>
        <p:spPr>
          <a:xfrm flipH="1" rot="10800000">
            <a:off x="6962268" y="4226313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9"/>
          <p:cNvSpPr/>
          <p:nvPr/>
        </p:nvSpPr>
        <p:spPr>
          <a:xfrm flipH="1" rot="10800000">
            <a:off x="6892931" y="4769795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 flipH="1" rot="10800000">
            <a:off x="7857115" y="428515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9"/>
          <p:cNvSpPr/>
          <p:nvPr/>
        </p:nvSpPr>
        <p:spPr>
          <a:xfrm flipH="1" rot="10800000">
            <a:off x="6897873" y="4225493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/>
          <p:nvPr/>
        </p:nvSpPr>
        <p:spPr>
          <a:xfrm flipH="1" rot="10800000">
            <a:off x="-61900" y="-16512"/>
            <a:ext cx="1783750" cy="545675"/>
          </a:xfrm>
          <a:custGeom>
            <a:rect b="b" l="l" r="r" t="t"/>
            <a:pathLst>
              <a:path extrusionOk="0" h="21827" w="7135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9"/>
          <p:cNvSpPr/>
          <p:nvPr/>
        </p:nvSpPr>
        <p:spPr>
          <a:xfrm flipH="1" rot="10800000">
            <a:off x="1110725" y="147963"/>
            <a:ext cx="543025" cy="345825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4_1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rect b="b" l="l" r="r" t="t"/>
              <a:pathLst>
                <a:path extrusionOk="0" h="97133" w="48039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0"/>
          <p:cNvSpPr/>
          <p:nvPr/>
        </p:nvSpPr>
        <p:spPr>
          <a:xfrm flipH="1" rot="10800000">
            <a:off x="-304675" y="4429302"/>
            <a:ext cx="1493675" cy="754900"/>
          </a:xfrm>
          <a:custGeom>
            <a:rect b="b" l="l" r="r" t="t"/>
            <a:pathLst>
              <a:path extrusionOk="0" h="30196" w="59747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 flipH="1" rot="10800000">
            <a:off x="902450" y="4890577"/>
            <a:ext cx="385600" cy="293625"/>
          </a:xfrm>
          <a:custGeom>
            <a:rect b="b" l="l" r="r" t="t"/>
            <a:pathLst>
              <a:path extrusionOk="0" h="11745" w="15424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5700752" y="3875159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703750" y="2647626"/>
            <a:ext cx="2722500" cy="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5700758" y="3465340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700753" y="2239757"/>
            <a:ext cx="2725500" cy="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 rot="-5400000">
            <a:off x="8053863" y="448288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rot="-5400000">
            <a:off x="8422788" y="162788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rot="-5400000">
            <a:off x="7546713" y="-528212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-5400000">
            <a:off x="6898200" y="32440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rot="-5400000">
            <a:off x="7290825" y="25652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10800000">
            <a:off x="-804162" y="4002395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 rot="10800000">
            <a:off x="493733" y="4466149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5"/>
          <p:cNvSpPr/>
          <p:nvPr/>
        </p:nvSpPr>
        <p:spPr>
          <a:xfrm rot="4289554">
            <a:off x="628248" y="3795711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4_1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716250" y="539496"/>
            <a:ext cx="2551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6"/>
          <p:cNvSpPr/>
          <p:nvPr/>
        </p:nvSpPr>
        <p:spPr>
          <a:xfrm>
            <a:off x="7841775" y="-2957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7932850" y="-203725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817807" y="1600200"/>
            <a:ext cx="3502200" cy="17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5" name="Google Shape;65;p8"/>
          <p:cNvGrpSpPr/>
          <p:nvPr/>
        </p:nvGrpSpPr>
        <p:grpSpPr>
          <a:xfrm flipH="1" rot="-5400000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66" name="Google Shape;66;p8"/>
            <p:cNvSpPr/>
            <p:nvPr/>
          </p:nvSpPr>
          <p:spPr>
            <a:xfrm>
              <a:off x="2714650" y="3639413"/>
              <a:ext cx="884350" cy="898525"/>
            </a:xfrm>
            <a:custGeom>
              <a:rect b="b" l="l" r="r" t="t"/>
              <a:pathLst>
                <a:path extrusionOk="0" h="35941" w="35374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2806962" y="3664525"/>
              <a:ext cx="374100" cy="365975"/>
            </a:xfrm>
            <a:custGeom>
              <a:rect b="b" l="l" r="r" t="t"/>
              <a:pathLst>
                <a:path extrusionOk="0" h="14639" w="14964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022387" y="4028263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8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70" name="Google Shape;70;p8"/>
            <p:cNvSpPr/>
            <p:nvPr/>
          </p:nvSpPr>
          <p:spPr>
            <a:xfrm>
              <a:off x="6268475" y="1300068"/>
              <a:ext cx="1009050" cy="527050"/>
            </a:xfrm>
            <a:custGeom>
              <a:rect b="b" l="l" r="r" t="t"/>
              <a:pathLst>
                <a:path extrusionOk="0" h="21082" w="40362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5113525" y="1408925"/>
              <a:ext cx="1493675" cy="754900"/>
            </a:xfrm>
            <a:custGeom>
              <a:rect b="b" l="l" r="r" t="t"/>
              <a:pathLst>
                <a:path extrusionOk="0" h="30196" w="59747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320650" y="1408925"/>
              <a:ext cx="385600" cy="293625"/>
            </a:xfrm>
            <a:custGeom>
              <a:rect b="b" l="l" r="r" t="t"/>
              <a:pathLst>
                <a:path extrusionOk="0" h="11745" w="15424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8"/>
          <p:cNvSpPr/>
          <p:nvPr/>
        </p:nvSpPr>
        <p:spPr>
          <a:xfrm rot="10800000">
            <a:off x="771127" y="4488000"/>
            <a:ext cx="549200" cy="742875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8"/>
          <p:cNvSpPr/>
          <p:nvPr/>
        </p:nvSpPr>
        <p:spPr>
          <a:xfrm rot="10800000">
            <a:off x="-235724" y="4130000"/>
            <a:ext cx="1642200" cy="1192850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rect b="b" l="l" r="r" t="t"/>
            <a:pathLst>
              <a:path extrusionOk="0" h="25234" w="63603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rect b="b" l="l" r="r" t="t"/>
            <a:pathLst>
              <a:path extrusionOk="0" h="67166" w="41565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rect b="b" l="l" r="r" t="t"/>
            <a:pathLst>
              <a:path extrusionOk="0" h="35746" w="3916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rect b="b" l="l" r="r" t="t"/>
            <a:pathLst>
              <a:path extrusionOk="0" h="21437" w="20341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rect b="b" l="l" r="r" t="t"/>
            <a:pathLst>
              <a:path extrusionOk="0" h="14398" w="23489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3807450" y="1803625"/>
            <a:ext cx="4620300" cy="14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</a:lstStyle>
          <a:p/>
        </p:txBody>
      </p:sp>
      <p:grpSp>
        <p:nvGrpSpPr>
          <p:cNvPr id="86" name="Google Shape;86;p10"/>
          <p:cNvGrpSpPr/>
          <p:nvPr/>
        </p:nvGrpSpPr>
        <p:grpSpPr>
          <a:xfrm rot="-5400000">
            <a:off x="7268093" y="89816"/>
            <a:ext cx="1985861" cy="1765938"/>
            <a:chOff x="3033525" y="2679425"/>
            <a:chExt cx="1834175" cy="1631050"/>
          </a:xfrm>
        </p:grpSpPr>
        <p:sp>
          <p:nvSpPr>
            <p:cNvPr id="87" name="Google Shape;87;p10"/>
            <p:cNvSpPr/>
            <p:nvPr/>
          </p:nvSpPr>
          <p:spPr>
            <a:xfrm>
              <a:off x="4141625" y="2679425"/>
              <a:ext cx="720750" cy="504975"/>
            </a:xfrm>
            <a:custGeom>
              <a:rect b="b" l="l" r="r" t="t"/>
              <a:pathLst>
                <a:path extrusionOk="0" h="20199" w="2883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3400525" y="2784075"/>
              <a:ext cx="1467175" cy="1526400"/>
            </a:xfrm>
            <a:custGeom>
              <a:rect b="b" l="l" r="r" t="t"/>
              <a:pathLst>
                <a:path extrusionOk="0" h="61056" w="58687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3033525" y="4024550"/>
              <a:ext cx="520900" cy="285925"/>
            </a:xfrm>
            <a:custGeom>
              <a:rect b="b" l="l" r="r" t="t"/>
              <a:pathLst>
                <a:path extrusionOk="0" h="11437" w="20836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0"/>
          <p:cNvSpPr/>
          <p:nvPr/>
        </p:nvSpPr>
        <p:spPr>
          <a:xfrm flipH="1" rot="10800000">
            <a:off x="7100029" y="3681857"/>
            <a:ext cx="2127306" cy="1545218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/>
          <p:nvPr/>
        </p:nvSpPr>
        <p:spPr>
          <a:xfrm flipH="1" rot="10800000">
            <a:off x="7218006" y="4145612"/>
            <a:ext cx="711434" cy="962320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"/>
          <p:cNvSpPr/>
          <p:nvPr/>
        </p:nvSpPr>
        <p:spPr>
          <a:xfrm flipH="1" rot="-4289554">
            <a:off x="7106935" y="3475173"/>
            <a:ext cx="687990" cy="537653"/>
          </a:xfrm>
          <a:custGeom>
            <a:rect b="b" l="l" r="r" t="t"/>
            <a:pathLst>
              <a:path extrusionOk="0" h="21508" w="27522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 flipH="1" rot="-4289554">
            <a:off x="7252342" y="3670160"/>
            <a:ext cx="550927" cy="481758"/>
          </a:xfrm>
          <a:custGeom>
            <a:rect b="b" l="l" r="r" t="t"/>
            <a:pathLst>
              <a:path extrusionOk="0" h="19272" w="22039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3.56.248.122:8501/" TargetMode="External"/><Relationship Id="rId4" Type="http://schemas.openxmlformats.org/officeDocument/2006/relationships/hyperlink" Target="http://drive.google.com/file/d/1Y43e4fZf1J9SeAXLn-m8IXGkP1MnUsqa/view" TargetMode="External"/><Relationship Id="rId5" Type="http://schemas.openxmlformats.org/officeDocument/2006/relationships/image" Target="../media/image11.jpg"/><Relationship Id="rId6" Type="http://schemas.openxmlformats.org/officeDocument/2006/relationships/hyperlink" Target="https://drive.google.com/drive/folders/1Wg04pu-pqHX5cxpUb6gQygmpuGW8D0_Z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42"/>
          <p:cNvPicPr preferRelativeResize="0"/>
          <p:nvPr/>
        </p:nvPicPr>
        <p:blipFill rotWithShape="1">
          <a:blip r:embed="rId3">
            <a:alphaModFix/>
          </a:blip>
          <a:srcRect b="-1687" l="3094" r="-6603" t="2412"/>
          <a:stretch/>
        </p:blipFill>
        <p:spPr>
          <a:xfrm>
            <a:off x="4566625" y="67845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42"/>
          <p:cNvSpPr txBox="1"/>
          <p:nvPr>
            <p:ph type="ctrTitle"/>
          </p:nvPr>
        </p:nvSpPr>
        <p:spPr>
          <a:xfrm flipH="1">
            <a:off x="723925" y="1393575"/>
            <a:ext cx="38427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StockWatch</a:t>
            </a:r>
            <a:r>
              <a:rPr lang="en" sz="5100"/>
              <a:t> </a:t>
            </a:r>
            <a:endParaRPr sz="5100"/>
          </a:p>
        </p:txBody>
      </p:sp>
      <p:sp>
        <p:nvSpPr>
          <p:cNvPr id="481" name="Google Shape;481;p42"/>
          <p:cNvSpPr txBox="1"/>
          <p:nvPr>
            <p:ph idx="1" type="subTitle"/>
          </p:nvPr>
        </p:nvSpPr>
        <p:spPr>
          <a:xfrm>
            <a:off x="900375" y="3231625"/>
            <a:ext cx="29256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ATLS 5214: Big Data Architecture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"/>
          <p:cNvSpPr txBox="1"/>
          <p:nvPr>
            <p:ph type="title"/>
          </p:nvPr>
        </p:nvSpPr>
        <p:spPr>
          <a:xfrm>
            <a:off x="716050" y="539496"/>
            <a:ext cx="25530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562" name="Google Shape;562;p51"/>
          <p:cNvSpPr txBox="1"/>
          <p:nvPr>
            <p:ph idx="4294967295" type="subTitle"/>
          </p:nvPr>
        </p:nvSpPr>
        <p:spPr>
          <a:xfrm>
            <a:off x="907425" y="1610050"/>
            <a:ext cx="7520400" cy="28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Predicting Stock Prices Using LSTM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Predicting a Bear or bull market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Recommendation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Containerization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Exploring other API’s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63" name="Google Shape;563;p51"/>
          <p:cNvPicPr preferRelativeResize="0"/>
          <p:nvPr/>
        </p:nvPicPr>
        <p:blipFill rotWithShape="1">
          <a:blip r:embed="rId3">
            <a:alphaModFix/>
          </a:blip>
          <a:srcRect b="16403" l="8340" r="0" t="11080"/>
          <a:stretch/>
        </p:blipFill>
        <p:spPr>
          <a:xfrm>
            <a:off x="7156625" y="3555524"/>
            <a:ext cx="1850026" cy="14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title"/>
          </p:nvPr>
        </p:nvSpPr>
        <p:spPr>
          <a:xfrm>
            <a:off x="5108475" y="1247600"/>
            <a:ext cx="3738000" cy="1117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Thank you!</a:t>
            </a:r>
            <a:endParaRPr sz="5100"/>
          </a:p>
        </p:txBody>
      </p:sp>
      <p:pic>
        <p:nvPicPr>
          <p:cNvPr id="569" name="Google Shape;569;p52"/>
          <p:cNvPicPr preferRelativeResize="0"/>
          <p:nvPr/>
        </p:nvPicPr>
        <p:blipFill rotWithShape="1">
          <a:blip r:embed="rId3">
            <a:alphaModFix/>
          </a:blip>
          <a:srcRect b="2464" l="3817" r="2846" t="13431"/>
          <a:stretch/>
        </p:blipFill>
        <p:spPr>
          <a:xfrm>
            <a:off x="682633" y="547950"/>
            <a:ext cx="4491300" cy="4047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/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</a:t>
            </a:r>
            <a:endParaRPr/>
          </a:p>
        </p:txBody>
      </p:sp>
      <p:sp>
        <p:nvSpPr>
          <p:cNvPr id="487" name="Google Shape;487;p43"/>
          <p:cNvSpPr txBox="1"/>
          <p:nvPr>
            <p:ph idx="1" type="subTitle"/>
          </p:nvPr>
        </p:nvSpPr>
        <p:spPr>
          <a:xfrm>
            <a:off x="1100700" y="1447700"/>
            <a:ext cx="8043300" cy="32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 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/>
              <a:t>                                                                                             </a:t>
            </a:r>
            <a:endParaRPr b="1"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400" y="1127166"/>
            <a:ext cx="1725101" cy="183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3"/>
          <p:cNvPicPr preferRelativeResize="0"/>
          <p:nvPr/>
        </p:nvPicPr>
        <p:blipFill rotWithShape="1">
          <a:blip r:embed="rId4">
            <a:alphaModFix/>
          </a:blip>
          <a:srcRect b="16464" l="10119" r="8533" t="0"/>
          <a:stretch/>
        </p:blipFill>
        <p:spPr>
          <a:xfrm>
            <a:off x="2709400" y="2966175"/>
            <a:ext cx="1725100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4500" y="2966175"/>
            <a:ext cx="1615050" cy="16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3"/>
          <p:cNvPicPr preferRelativeResize="0"/>
          <p:nvPr/>
        </p:nvPicPr>
        <p:blipFill rotWithShape="1">
          <a:blip r:embed="rId6">
            <a:alphaModFix/>
          </a:blip>
          <a:srcRect b="5842" l="0" r="3688" t="27989"/>
          <a:stretch/>
        </p:blipFill>
        <p:spPr>
          <a:xfrm>
            <a:off x="4434500" y="1127175"/>
            <a:ext cx="1615050" cy="18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4"/>
          <p:cNvPicPr preferRelativeResize="0"/>
          <p:nvPr/>
        </p:nvPicPr>
        <p:blipFill rotWithShape="1">
          <a:blip r:embed="rId3">
            <a:alphaModFix/>
          </a:blip>
          <a:srcRect b="9453" l="11513" r="5353" t="3899"/>
          <a:stretch/>
        </p:blipFill>
        <p:spPr>
          <a:xfrm>
            <a:off x="2994750" y="1261325"/>
            <a:ext cx="3154500" cy="3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4"/>
          <p:cNvSpPr txBox="1"/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8" name="Google Shape;498;p44"/>
          <p:cNvSpPr txBox="1"/>
          <p:nvPr>
            <p:ph idx="1" type="subTitle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499" name="Google Shape;499;p44"/>
          <p:cNvSpPr txBox="1"/>
          <p:nvPr>
            <p:ph idx="3" type="subTitle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Learning Curve</a:t>
            </a:r>
            <a:endParaRPr/>
          </a:p>
        </p:txBody>
      </p:sp>
      <p:sp>
        <p:nvSpPr>
          <p:cNvPr id="500" name="Google Shape;500;p44"/>
          <p:cNvSpPr txBox="1"/>
          <p:nvPr>
            <p:ph idx="4" type="subTitle"/>
          </p:nvPr>
        </p:nvSpPr>
        <p:spPr>
          <a:xfrm>
            <a:off x="6731850" y="2216085"/>
            <a:ext cx="21306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4"/>
          <p:cNvSpPr txBox="1"/>
          <p:nvPr>
            <p:ph idx="5" type="subTitle"/>
          </p:nvPr>
        </p:nvSpPr>
        <p:spPr>
          <a:xfrm>
            <a:off x="1097250" y="3200925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Architecture Diagram</a:t>
            </a:r>
            <a:endParaRPr/>
          </a:p>
        </p:txBody>
      </p:sp>
      <p:sp>
        <p:nvSpPr>
          <p:cNvPr id="502" name="Google Shape;502;p44"/>
          <p:cNvSpPr txBox="1"/>
          <p:nvPr>
            <p:ph idx="7" type="subTitle"/>
          </p:nvPr>
        </p:nvSpPr>
        <p:spPr>
          <a:xfrm>
            <a:off x="6762455" y="3200925"/>
            <a:ext cx="22011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Future Scope </a:t>
            </a:r>
            <a:endParaRPr/>
          </a:p>
        </p:txBody>
      </p:sp>
      <p:sp>
        <p:nvSpPr>
          <p:cNvPr id="503" name="Google Shape;503;p44"/>
          <p:cNvSpPr txBox="1"/>
          <p:nvPr>
            <p:ph idx="9" type="title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44"/>
          <p:cNvSpPr txBox="1"/>
          <p:nvPr>
            <p:ph idx="13" type="title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5" name="Google Shape;505;p44"/>
          <p:cNvSpPr txBox="1"/>
          <p:nvPr>
            <p:ph idx="14" type="title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6" name="Google Shape;506;p44"/>
          <p:cNvSpPr txBox="1"/>
          <p:nvPr>
            <p:ph idx="15" type="title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507" name="Google Shape;507;p44"/>
          <p:cNvSpPr txBox="1"/>
          <p:nvPr>
            <p:ph idx="9" type="title"/>
          </p:nvPr>
        </p:nvSpPr>
        <p:spPr>
          <a:xfrm>
            <a:off x="629400" y="2333679"/>
            <a:ext cx="4662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8" name="Google Shape;508;p44"/>
          <p:cNvSpPr txBox="1"/>
          <p:nvPr>
            <p:ph idx="1" type="subTitle"/>
          </p:nvPr>
        </p:nvSpPr>
        <p:spPr>
          <a:xfrm>
            <a:off x="1034924" y="2348523"/>
            <a:ext cx="15792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4"/>
          <p:cNvSpPr txBox="1"/>
          <p:nvPr>
            <p:ph idx="15" type="title"/>
          </p:nvPr>
        </p:nvSpPr>
        <p:spPr>
          <a:xfrm>
            <a:off x="6297150" y="2341195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0" name="Google Shape;510;p44"/>
          <p:cNvSpPr txBox="1"/>
          <p:nvPr>
            <p:ph idx="15" type="title"/>
          </p:nvPr>
        </p:nvSpPr>
        <p:spPr>
          <a:xfrm>
            <a:off x="629850" y="4053320"/>
            <a:ext cx="465300" cy="4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11" name="Google Shape;511;p44"/>
          <p:cNvSpPr txBox="1"/>
          <p:nvPr>
            <p:ph idx="7" type="subTitle"/>
          </p:nvPr>
        </p:nvSpPr>
        <p:spPr>
          <a:xfrm>
            <a:off x="1097255" y="4053325"/>
            <a:ext cx="22011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12" name="Google Shape;512;p44"/>
          <p:cNvSpPr txBox="1"/>
          <p:nvPr>
            <p:ph idx="7" type="subTitle"/>
          </p:nvPr>
        </p:nvSpPr>
        <p:spPr>
          <a:xfrm>
            <a:off x="6762455" y="2348513"/>
            <a:ext cx="22011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>
            <p:ph type="title"/>
          </p:nvPr>
        </p:nvSpPr>
        <p:spPr>
          <a:xfrm>
            <a:off x="716250" y="539500"/>
            <a:ext cx="3567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18" name="Google Shape;518;p45"/>
          <p:cNvSpPr txBox="1"/>
          <p:nvPr>
            <p:ph idx="1" type="subTitle"/>
          </p:nvPr>
        </p:nvSpPr>
        <p:spPr>
          <a:xfrm>
            <a:off x="480675" y="2369950"/>
            <a:ext cx="7428600" cy="22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Big data pipeline that collects twitter data pertinent to various stocks. </a:t>
            </a:r>
            <a:endParaRPr sz="1900"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Analytic framework for performing user sentiment analysis on various trending stocks.</a:t>
            </a:r>
            <a:endParaRPr sz="1900"/>
          </a:p>
          <a:p>
            <a:pPr indent="-3492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</a:t>
            </a:r>
            <a:r>
              <a:rPr lang="en" sz="1900"/>
              <a:t>orrelation between user sentiments and stock price </a:t>
            </a:r>
            <a:endParaRPr sz="19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t/>
            </a:r>
            <a:endParaRPr sz="1900"/>
          </a:p>
        </p:txBody>
      </p:sp>
      <p:grpSp>
        <p:nvGrpSpPr>
          <p:cNvPr id="519" name="Google Shape;519;p45"/>
          <p:cNvGrpSpPr/>
          <p:nvPr/>
        </p:nvGrpSpPr>
        <p:grpSpPr>
          <a:xfrm>
            <a:off x="5570513" y="766150"/>
            <a:ext cx="894975" cy="644925"/>
            <a:chOff x="5436025" y="766150"/>
            <a:chExt cx="894975" cy="644925"/>
          </a:xfrm>
        </p:grpSpPr>
        <p:sp>
          <p:nvSpPr>
            <p:cNvPr id="520" name="Google Shape;520;p45"/>
            <p:cNvSpPr/>
            <p:nvPr/>
          </p:nvSpPr>
          <p:spPr>
            <a:xfrm>
              <a:off x="5436025" y="766150"/>
              <a:ext cx="657100" cy="644925"/>
            </a:xfrm>
            <a:custGeom>
              <a:rect b="b" l="l" r="r" t="t"/>
              <a:pathLst>
                <a:path extrusionOk="0" h="25797" w="26284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5927725" y="815375"/>
              <a:ext cx="403275" cy="571300"/>
            </a:xfrm>
            <a:custGeom>
              <a:rect b="b" l="l" r="r" t="t"/>
              <a:pathLst>
                <a:path extrusionOk="0" h="22852" w="16131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 txBox="1"/>
          <p:nvPr>
            <p:ph type="title"/>
          </p:nvPr>
        </p:nvSpPr>
        <p:spPr>
          <a:xfrm>
            <a:off x="2208275" y="121808"/>
            <a:ext cx="3871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&amp; Technologies</a:t>
            </a:r>
            <a:endParaRPr/>
          </a:p>
        </p:txBody>
      </p:sp>
      <p:sp>
        <p:nvSpPr>
          <p:cNvPr id="527" name="Google Shape;527;p46"/>
          <p:cNvSpPr txBox="1"/>
          <p:nvPr>
            <p:ph idx="4294967295" type="subTitle"/>
          </p:nvPr>
        </p:nvSpPr>
        <p:spPr>
          <a:xfrm>
            <a:off x="413825" y="864600"/>
            <a:ext cx="7460100" cy="3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Yahoo Finance API and Twitter API for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Kafka</a:t>
            </a:r>
            <a:r>
              <a:rPr lang="en"/>
              <a:t> for Data Ingestion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PySpark</a:t>
            </a:r>
            <a:r>
              <a:rPr lang="en"/>
              <a:t> for Data Processing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MongoDb</a:t>
            </a:r>
            <a:r>
              <a:rPr lang="en"/>
              <a:t> for Data Store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Streamlit </a:t>
            </a:r>
            <a:r>
              <a:rPr lang="en"/>
              <a:t>for Frontend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Python </a:t>
            </a:r>
            <a:r>
              <a:rPr lang="en"/>
              <a:t>for Backend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AWS </a:t>
            </a:r>
            <a:r>
              <a:rPr lang="en"/>
              <a:t>for Deployment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Github </a:t>
            </a:r>
            <a:r>
              <a:rPr lang="en"/>
              <a:t>for Version Control &amp; Collaboration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Notion </a:t>
            </a:r>
            <a:r>
              <a:rPr lang="en"/>
              <a:t>for Project Management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VSCode </a:t>
            </a:r>
            <a:r>
              <a:rPr lang="en"/>
              <a:t>for IDE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 txBox="1"/>
          <p:nvPr>
            <p:ph type="title"/>
          </p:nvPr>
        </p:nvSpPr>
        <p:spPr>
          <a:xfrm>
            <a:off x="506845" y="333800"/>
            <a:ext cx="5544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Diagram</a:t>
            </a:r>
            <a:endParaRPr/>
          </a:p>
        </p:txBody>
      </p:sp>
      <p:sp>
        <p:nvSpPr>
          <p:cNvPr id="533" name="Google Shape;533;p47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475"/>
            <a:ext cx="8819098" cy="39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/>
          <p:nvPr>
            <p:ph idx="1" type="subTitle"/>
          </p:nvPr>
        </p:nvSpPr>
        <p:spPr>
          <a:xfrm>
            <a:off x="4462750" y="294125"/>
            <a:ext cx="37878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Demo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 txBox="1"/>
          <p:nvPr/>
        </p:nvSpPr>
        <p:spPr>
          <a:xfrm>
            <a:off x="6020400" y="463475"/>
            <a:ext cx="369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http://13.56.248.122:8501/</a:t>
            </a:r>
            <a:endParaRPr sz="1100"/>
          </a:p>
        </p:txBody>
      </p:sp>
      <p:pic>
        <p:nvPicPr>
          <p:cNvPr id="541" name="Google Shape;541;p48" title="Recording #1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1200" y="1528175"/>
            <a:ext cx="5361851" cy="33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8"/>
          <p:cNvSpPr txBox="1"/>
          <p:nvPr/>
        </p:nvSpPr>
        <p:spPr>
          <a:xfrm>
            <a:off x="449725" y="1000250"/>
            <a:ext cx="88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Demo Link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 txBox="1"/>
          <p:nvPr>
            <p:ph type="title"/>
          </p:nvPr>
        </p:nvSpPr>
        <p:spPr>
          <a:xfrm>
            <a:off x="716245" y="543200"/>
            <a:ext cx="5544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Curve</a:t>
            </a:r>
            <a:endParaRPr/>
          </a:p>
        </p:txBody>
      </p:sp>
      <p:sp>
        <p:nvSpPr>
          <p:cNvPr id="548" name="Google Shape;548;p49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9"/>
          <p:cNvSpPr txBox="1"/>
          <p:nvPr>
            <p:ph idx="2" type="subTitle"/>
          </p:nvPr>
        </p:nvSpPr>
        <p:spPr>
          <a:xfrm>
            <a:off x="716250" y="1413150"/>
            <a:ext cx="77115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</a:t>
            </a:r>
            <a:r>
              <a:rPr lang="en" sz="2000"/>
              <a:t>fficient data pipeline to handle real time big data.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Learning new technologies like  Kafka, PySpark, Streamlit.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Understanding c</a:t>
            </a:r>
            <a:r>
              <a:rPr lang="en" sz="2000"/>
              <a:t>ommunication between various pipeline components and integrating them</a:t>
            </a:r>
            <a:r>
              <a:rPr lang="en" sz="2000"/>
              <a:t> together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Deciding what data fields to use and how to visualize them in a user friendly way 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Deployment on Amazon Web Services.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Working in the AGILE methodology.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50"/>
          <p:cNvPicPr preferRelativeResize="0"/>
          <p:nvPr/>
        </p:nvPicPr>
        <p:blipFill rotWithShape="1">
          <a:blip r:embed="rId3">
            <a:alphaModFix/>
          </a:blip>
          <a:srcRect b="12732" l="3879" r="4620" t="12724"/>
          <a:stretch/>
        </p:blipFill>
        <p:spPr>
          <a:xfrm>
            <a:off x="875075" y="1658675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0"/>
          <p:cNvSpPr txBox="1"/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556" name="Google Shape;556;p50"/>
          <p:cNvSpPr txBox="1"/>
          <p:nvPr>
            <p:ph idx="1" type="subTitle"/>
          </p:nvPr>
        </p:nvSpPr>
        <p:spPr>
          <a:xfrm>
            <a:off x="4600050" y="1390725"/>
            <a:ext cx="3579300" cy="30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New Technologies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Integrating Kafka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Hosting and deployment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Understanding Stock Market Dynamics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